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82" r:id="rId8"/>
    <p:sldId id="265" r:id="rId9"/>
    <p:sldId id="283" r:id="rId10"/>
    <p:sldId id="284" r:id="rId11"/>
    <p:sldId id="285" r:id="rId12"/>
    <p:sldId id="264" r:id="rId13"/>
    <p:sldId id="272" r:id="rId14"/>
    <p:sldId id="271" r:id="rId15"/>
    <p:sldId id="280" r:id="rId16"/>
    <p:sldId id="273" r:id="rId17"/>
    <p:sldId id="275" r:id="rId18"/>
    <p:sldId id="281" r:id="rId19"/>
    <p:sldId id="27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C84232-C08D-47E1-BA56-5A29E91F7A53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FDAD4D-5343-4B87-80F4-5C956FCE81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5054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DAD4D-5343-4B87-80F4-5C956FCE81E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628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72D3-C48C-44C1-B58C-24B3E6ADFA2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42FF-24BF-42A0-AA32-862110B168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889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72D3-C48C-44C1-B58C-24B3E6ADFA2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42FF-24BF-42A0-AA32-862110B168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285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72D3-C48C-44C1-B58C-24B3E6ADFA2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42FF-24BF-42A0-AA32-862110B168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243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72D3-C48C-44C1-B58C-24B3E6ADFA2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42FF-24BF-42A0-AA32-862110B168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505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72D3-C48C-44C1-B58C-24B3E6ADFA2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42FF-24BF-42A0-AA32-862110B168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868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72D3-C48C-44C1-B58C-24B3E6ADFA2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42FF-24BF-42A0-AA32-862110B168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660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72D3-C48C-44C1-B58C-24B3E6ADFA2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42FF-24BF-42A0-AA32-862110B168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38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72D3-C48C-44C1-B58C-24B3E6ADFA2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42FF-24BF-42A0-AA32-862110B168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150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72D3-C48C-44C1-B58C-24B3E6ADFA2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42FF-24BF-42A0-AA32-862110B168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4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72D3-C48C-44C1-B58C-24B3E6ADFA2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42FF-24BF-42A0-AA32-862110B168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924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72D3-C48C-44C1-B58C-24B3E6ADFA2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742FF-24BF-42A0-AA32-862110B168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744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672D3-C48C-44C1-B58C-24B3E6ADFA2B}" type="datetimeFigureOut">
              <a:rPr lang="ru-RU" smtClean="0"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742FF-24BF-42A0-AA32-862110B168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075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576" y="0"/>
            <a:ext cx="11425565" cy="7038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560647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ea typeface="+mj-ea"/>
                <a:cs typeface="Times New Roman" pitchFamily="18" charset="0"/>
              </a:rPr>
              <a:t>МБОУ ООШ </a:t>
            </a:r>
            <a:r>
              <a:rPr lang="ru-RU" sz="2400" dirty="0" err="1">
                <a:latin typeface="Times New Roman" pitchFamily="18" charset="0"/>
                <a:ea typeface="+mj-ea"/>
                <a:cs typeface="Times New Roman" pitchFamily="18" charset="0"/>
              </a:rPr>
              <a:t>с.Руновка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916832"/>
            <a:ext cx="639045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Исследовательский проект </a:t>
            </a:r>
          </a:p>
          <a:p>
            <a:pPr lvl="0" algn="ctr">
              <a:spcBef>
                <a:spcPct val="20000"/>
              </a:spcBef>
            </a:pPr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«Откуда берётся электричество</a:t>
            </a:r>
            <a:r>
              <a:rPr lang="en-US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5301208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Автор: </a:t>
            </a:r>
            <a:r>
              <a:rPr lang="ru-RU" sz="20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Арина Коротаева</a:t>
            </a:r>
          </a:p>
          <a:p>
            <a:pPr lvl="0"/>
            <a:r>
              <a:rPr lang="ru-RU" sz="20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.ученица 1 класса</a:t>
            </a:r>
          </a:p>
          <a:p>
            <a:pPr lvl="0"/>
            <a:r>
              <a:rPr lang="ru-RU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Руководитель:Ильчук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Е.Г  </a:t>
            </a:r>
          </a:p>
        </p:txBody>
      </p:sp>
    </p:spTree>
    <p:extLst>
      <p:ext uri="{BB962C8B-B14F-4D97-AF65-F5344CB8AC3E}">
        <p14:creationId xmlns:p14="http://schemas.microsoft.com/office/powerpoint/2010/main" val="3084662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043"/>
            <a:ext cx="9144000" cy="688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12680"/>
            <a:ext cx="856895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выяснить, что такое электричество, где оно живет и можно ли получить электричество в домашних условиях?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Объект исследования: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процесс появления электричества.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Предмет исследования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является технология получения электричества в домашних условиях на основе опытов, наблюдений, сравнений и обобщений.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Продолжительность проекта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краткосрочный.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Участники проекта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ребенок, воспитатель, родители.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Тип проекта: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исследовательский.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Результат работы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буклет «Дети и электричество.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Правила поведения». 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490" y="3924739"/>
            <a:ext cx="2666321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7610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4342"/>
            <a:ext cx="9144000" cy="688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661" y="2217034"/>
            <a:ext cx="4474468" cy="4474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692696"/>
            <a:ext cx="8496944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Гипотеза</a:t>
            </a:r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lvl="0"/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электричество можно получить из предметов, которые нас окружают.</a:t>
            </a:r>
          </a:p>
          <a:p>
            <a:pPr lvl="0"/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(Если предположить, что электричество является составной частью природы, окружающего мира и оно может быть, как полезно для человека, так и представлять для него опасность) .</a:t>
            </a:r>
          </a:p>
          <a:p>
            <a:pPr lvl="0"/>
            <a:endParaRPr lang="ru-RU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00" y="3284984"/>
            <a:ext cx="4098970" cy="2869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3369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4342"/>
            <a:ext cx="9144000" cy="688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3" y="188640"/>
            <a:ext cx="5400599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Актуальность:</a:t>
            </a: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  Однажды на занятии в детском саду, мы беседовали на тему: «Без чего не смогут работать компьютер, телевизор, холодильник и другая бытовая техника? Конечно, на этот вопрос мы получили ответ. Это электричество! Но что это такое и откуда оно берётся? Придя домой, я решила обсудить это с моими родителями и братом. После чего у меня возникло очень много вопросов: «Что такое электричество?», «Где живет электричество и как можно его увидеть?», «Как получить электричество в домашних условиях?», «Опасно ли электричество для жизни человека?». С помощью взрослых решил найти ответы на эти вопросы.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005267"/>
            <a:ext cx="3509040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0171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4342"/>
            <a:ext cx="9144000" cy="688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7" y="476672"/>
            <a:ext cx="7632848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-Узнать, что такое электричество;</a:t>
            </a: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-Узнать откуда берётся электричество;</a:t>
            </a: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-Узнать, чем опасно электричество для человека; </a:t>
            </a: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-Провести опыты, доказывающие существование электричества.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769" y="240494"/>
            <a:ext cx="2088232" cy="1836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7742" y="3416828"/>
            <a:ext cx="4725986" cy="3297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98" y="3416828"/>
            <a:ext cx="4811136" cy="3297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4208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4342"/>
            <a:ext cx="9144000" cy="688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548681"/>
            <a:ext cx="7992888" cy="403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u="sng" dirty="0">
                <a:latin typeface="Times New Roman" pitchFamily="18" charset="0"/>
                <a:cs typeface="Times New Roman" pitchFamily="18" charset="0"/>
              </a:rPr>
              <a:t>Методы исследования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поиск и изучение литературы; беседы со взрослыми; рассматривание альбомов, книг, проведение опытов; сбор результатов проведенных опытов.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u="sng" dirty="0">
                <a:latin typeface="Times New Roman" pitchFamily="18" charset="0"/>
                <a:cs typeface="Times New Roman" pitchFamily="18" charset="0"/>
              </a:rPr>
              <a:t>Практическая значимость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результаты исследования могут быть использованы на занятиях по познавательно- исследовательской деятельности в детском саду.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005064"/>
            <a:ext cx="2880319" cy="2746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2495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4342"/>
            <a:ext cx="9144000" cy="688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548681"/>
            <a:ext cx="799288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Этапы реализации проекта: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 этап (подготовительный)- формулировка цели и определение задач, подбор материалов по теме проекта, подбор и рассматривание иллюстраций по теме.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 этап (практический)- проведение опытов, игры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, беседы.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3 этап (заключительный)- сделать выводы, зафиксировать результаты.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005064"/>
            <a:ext cx="2880319" cy="2746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1300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80" y="144700"/>
            <a:ext cx="9144000" cy="688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0142" y="5949280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Я узнала много нового об электричестве из книг и в интернете.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18" y="188640"/>
            <a:ext cx="3716118" cy="2480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080" y="148086"/>
            <a:ext cx="3177639" cy="2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8717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98F62-BE42-42FA-A2DB-4A75B646C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 нам в школу приезжал главный электрик района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5DC0C28-E952-4F89-8021-C4E5462221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996354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14905C-E113-4C29-8D1B-A248779ED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Он рассказал и показал нам очень много интересного об электричестве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BDC8FBA-4224-4C08-95E8-3ABB112A85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2303291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3B2416-292D-48C1-A527-9C25D008E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Мне и моим одноклассникам было очень интересно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3C447B6-33C7-4AA9-9373-8AD8A98A83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1677633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4342"/>
            <a:ext cx="9144000" cy="688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4481" y="289679"/>
            <a:ext cx="86409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Электричество произошло от греческого слова </a:t>
            </a:r>
            <a:r>
              <a:rPr lang="ru-RU" sz="2400" dirty="0" err="1"/>
              <a:t>elektron</a:t>
            </a:r>
            <a:r>
              <a:rPr lang="ru-RU" sz="2400" dirty="0"/>
              <a:t>, что значит янтарь. </a:t>
            </a:r>
          </a:p>
          <a:p>
            <a:endParaRPr lang="ru-RU" sz="2400" dirty="0"/>
          </a:p>
          <a:p>
            <a:r>
              <a:rPr lang="ru-RU" sz="2400" dirty="0"/>
              <a:t>Электричество - это поток заряженных частиц, которые движутся по проводнику (проводник – это вещество, способное проводить электрический ток) в замкнутой цепи от источника тока к потребителю. </a:t>
            </a:r>
          </a:p>
          <a:p>
            <a:r>
              <a:rPr lang="ru-RU" sz="2400" dirty="0"/>
              <a:t>Двигаясь, поток частиц выполняет определённую работу. Это явление называется «электрический ток».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747476"/>
            <a:ext cx="3792961" cy="2702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4437112"/>
            <a:ext cx="4320480" cy="1054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0876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4342"/>
            <a:ext cx="9144000" cy="688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3" y="260648"/>
            <a:ext cx="87849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Электрический ток вырабатывают ветровые электростанции.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836712"/>
            <a:ext cx="804863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4" y="1700808"/>
            <a:ext cx="8901113" cy="474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1749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4342"/>
            <a:ext cx="9144000" cy="688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1905" y="404664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Электрический ток вырабатывают солнечные электростанции.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175" y="1124744"/>
            <a:ext cx="7236419" cy="4821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8901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8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" y="1124744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Практический этап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032" y="2481919"/>
            <a:ext cx="4931431" cy="3994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432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4342"/>
            <a:ext cx="9144000" cy="688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91680" y="404664"/>
            <a:ext cx="532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Опыт №1.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3645024"/>
            <a:ext cx="43924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Я взяла расческу и причесала волосы, они поднялись вверх, отталкиваясь друг от друга.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79504" y="3645024"/>
            <a:ext cx="43924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Я взяла воздушный шарик и потёрла его о волосы, они поднялись вверх, отталкиваясь друг от друга.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35292" y="4941168"/>
            <a:ext cx="87571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Статическим электричеством называют самостоятельно возникающий электрический заряд, чаще всего это связано с трением одной поверхности об другую.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3645024"/>
            <a:ext cx="4392488" cy="11521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742" y="3645024"/>
            <a:ext cx="4413250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42" y="4941168"/>
            <a:ext cx="8985250" cy="1197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64" y="932552"/>
            <a:ext cx="3312368" cy="2484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516" y="1011936"/>
            <a:ext cx="4176464" cy="2348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79876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4342"/>
            <a:ext cx="9144000" cy="688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47864" y="332656"/>
            <a:ext cx="15151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Опыт № 2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27984" y="1524002"/>
            <a:ext cx="432048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Я порвала листок бумаги, потом взяла ручку и потёрла её о волосы, а потом попробовала собрать этой ручкой кусочки бумаги.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Они все притянулись и прилипли к ручке.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Я думаю, что это явление можно использовать для удаления пыли с одежды. 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Опытным путем я доказала, что статическое электричество может быть полезным для человека.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89" y="1052736"/>
            <a:ext cx="3754591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05063"/>
            <a:ext cx="2764296" cy="2425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48211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4342"/>
            <a:ext cx="9144000" cy="688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47864" y="101823"/>
            <a:ext cx="1515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Опыт №3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563488"/>
            <a:ext cx="68579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Мы с папой решили сделать батарейку в домашних условиях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63" y="964612"/>
            <a:ext cx="4716016" cy="3537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135065"/>
            <a:ext cx="5394176" cy="2722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4177" y="1700808"/>
            <a:ext cx="349830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Я сделала вывод,  что батарейку из лимона можно сделать дома.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Получается, что из неё можно добыть электричество достаточное, чтобы загорелась лампочка.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Подобная схема получения электричества используется в настоящих батарейках и аккумуляторах.</a:t>
            </a:r>
          </a:p>
        </p:txBody>
      </p:sp>
    </p:spTree>
    <p:extLst>
      <p:ext uri="{BB962C8B-B14F-4D97-AF65-F5344CB8AC3E}">
        <p14:creationId xmlns:p14="http://schemas.microsoft.com/office/powerpoint/2010/main" val="1515809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4342"/>
            <a:ext cx="9144000" cy="688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843"/>
            <a:ext cx="842493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Вывод: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Гипотеза подтвердилась полностью,  электрический ток можно получить в домашних условиях из предметов, которые нас окружают.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Теперь я знаю откуда берётся электричество.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Более подробно с электричеством я познакомлюсь в школе на уроках физики, где мне расскажут почти все тайны этого явления.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3399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</TotalTime>
  <Words>726</Words>
  <Application>Microsoft Office PowerPoint</Application>
  <PresentationFormat>Экран (4:3)</PresentationFormat>
  <Paragraphs>68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 нам в школу приезжал главный электрик района</vt:lpstr>
      <vt:lpstr>Он рассказал и показал нам очень много интересного об электричестве</vt:lpstr>
      <vt:lpstr>Мне и моим одноклассникам было очень интересно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детский сад №10</dc:title>
  <dc:creator>1</dc:creator>
  <cp:lastModifiedBy>Пользователь</cp:lastModifiedBy>
  <cp:revision>27</cp:revision>
  <dcterms:created xsi:type="dcterms:W3CDTF">2022-04-17T17:45:45Z</dcterms:created>
  <dcterms:modified xsi:type="dcterms:W3CDTF">2023-12-12T01:08:40Z</dcterms:modified>
</cp:coreProperties>
</file>